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4" r:id="rId6"/>
    <p:sldId id="260" r:id="rId7"/>
    <p:sldId id="262" r:id="rId8"/>
    <p:sldId id="261" r:id="rId9"/>
    <p:sldId id="267" r:id="rId10"/>
    <p:sldId id="263" r:id="rId11"/>
    <p:sldId id="266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Comparison of platform streaming platform movie offerings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>
                <a:ea typeface="+mn-lt"/>
                <a:cs typeface="+mn-lt"/>
              </a:rPr>
              <a:t>Nyat</a:t>
            </a:r>
            <a:r>
              <a:rPr lang="en-US">
                <a:ea typeface="+mn-lt"/>
                <a:cs typeface="+mn-lt"/>
              </a:rPr>
              <a:t> Araya</a:t>
            </a:r>
          </a:p>
          <a:p>
            <a:r>
              <a:rPr lang="en-US">
                <a:ea typeface="+mn-lt"/>
                <a:cs typeface="+mn-lt"/>
              </a:rPr>
              <a:t>Justin </a:t>
            </a:r>
            <a:r>
              <a:rPr lang="en-US" err="1">
                <a:ea typeface="+mn-lt"/>
                <a:cs typeface="+mn-lt"/>
              </a:rPr>
              <a:t>Baytosh</a:t>
            </a:r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Mahederemariam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Bayleyegn</a:t>
            </a:r>
            <a:r>
              <a:rPr lang="en-US">
                <a:ea typeface="+mn-lt"/>
                <a:cs typeface="+mn-lt"/>
              </a:rPr>
              <a:t> Dagne</a:t>
            </a:r>
          </a:p>
          <a:p>
            <a:r>
              <a:rPr lang="en-US">
                <a:ea typeface="+mn-lt"/>
                <a:cs typeface="+mn-lt"/>
              </a:rPr>
              <a:t>Frank King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EA32-0B6E-43AF-B22C-5C4FB1AA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967" y="216089"/>
            <a:ext cx="10207451" cy="1453363"/>
          </a:xfrm>
        </p:spPr>
        <p:txBody>
          <a:bodyPr>
            <a:normAutofit/>
          </a:bodyPr>
          <a:lstStyle/>
          <a:p>
            <a:pPr algn="ctr"/>
            <a:r>
              <a:rPr lang="en-US" sz="3300">
                <a:cs typeface="Calibri Light"/>
              </a:rPr>
              <a:t>Advanced Analysis: </a:t>
            </a:r>
            <a:r>
              <a:rPr lang="en-US" sz="3300">
                <a:ea typeface="+mj-lt"/>
                <a:cs typeface="+mj-lt"/>
              </a:rPr>
              <a:t>MOVIE RATING &amp; MOVIE QUANTITY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9880-1F7E-415A-AC67-F6047E817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62" y="1258788"/>
            <a:ext cx="4002936" cy="4640566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While Amazon Prime Video offers the greatest quantity of movies (4100), this finding does not take into account the rating of movies.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According to Rotten Tomatoes, a </a:t>
            </a:r>
            <a:r>
              <a:rPr lang="en-US" err="1">
                <a:cs typeface="Calibri" panose="020F0502020204030204"/>
              </a:rPr>
              <a:t>Tomatometer</a:t>
            </a:r>
            <a:r>
              <a:rPr lang="en-US">
                <a:ea typeface="+mn-lt"/>
                <a:cs typeface="+mn-lt"/>
              </a:rPr>
              <a:t>® score of 60% or greater indicates a fresh status</a:t>
            </a:r>
          </a:p>
          <a:p>
            <a:pPr lvl="1"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Only 876/4100, or 21.4% of Prime Video movies meet this criteria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F1F203D-FEB3-430B-8382-29FD6404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120" y="2225562"/>
            <a:ext cx="6095593" cy="27125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5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CFA6-F5F3-4048-A178-93BAACCF8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05" y="564271"/>
            <a:ext cx="4868244" cy="103557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300">
                <a:ea typeface="+mj-lt"/>
                <a:cs typeface="+mj-lt"/>
              </a:rPr>
              <a:t>Advanced Analysis: MOVIE Rating &amp; MOVIE QUANTITY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C413B-57E4-4FAD-AF00-1E89B4273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9BC06-B92B-4CB0-9960-5B3842673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931" y="1720134"/>
            <a:ext cx="4099947" cy="3793975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After filtering out movies that did not receive a Fresh status via Rotten Tomatoes' </a:t>
            </a:r>
            <a:r>
              <a:rPr lang="en-US" err="1">
                <a:ea typeface="+mn-lt"/>
                <a:cs typeface="+mn-lt"/>
              </a:rPr>
              <a:t>Tomatometer</a:t>
            </a:r>
            <a:r>
              <a:rPr lang="en-US">
                <a:ea typeface="+mn-lt"/>
                <a:cs typeface="+mn-lt"/>
              </a:rPr>
              <a:t>®, each streaming platforms quantity of movie offerings were recalculated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Prior to this recalculation, Amazon Prime Video had the largest quantity of movie offerings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Taking into account movie rating, Netflix offers the greatest quantity of movies with Fresh status</a:t>
            </a:r>
          </a:p>
        </p:txBody>
      </p:sp>
      <p:sp>
        <p:nvSpPr>
          <p:cNvPr id="12" name="Rounded Rectangle 30">
            <a:extLst>
              <a:ext uri="{FF2B5EF4-FFF2-40B4-BE49-F238E27FC236}">
                <a16:creationId xmlns:a16="http://schemas.microsoft.com/office/drawing/2014/main" id="{96184565-6B22-40B8-AEFC-E5D103C5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EE01F22-28A5-40C2-8491-B268AEBF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426" y="728133"/>
            <a:ext cx="3264924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4" name="Rounded Rectangle 35">
            <a:extLst>
              <a:ext uri="{FF2B5EF4-FFF2-40B4-BE49-F238E27FC236}">
                <a16:creationId xmlns:a16="http://schemas.microsoft.com/office/drawing/2014/main" id="{A9B5337D-1BB2-4459-9BD6-59184E3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4C36D58-D23C-4012-8C32-B08C5A0D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27" y="3617588"/>
            <a:ext cx="4480121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645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FBD8-3EEA-4E17-924B-AE484D85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8968"/>
            <a:ext cx="5219699" cy="145626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5AFF-501D-4818-8A94-25D3116F9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1120"/>
            <a:ext cx="5219699" cy="364913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Through our analysis, we identified that Netflix is the streaming platform with the most recent movies 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Amazon Prime offers the largest selection of movies compared to the other streaming platforms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Netflix has the highest number of movies rated "Fresh" on Rotten Tomatoes </a:t>
            </a: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350DE85-CEE1-436F-86CA-255B781C7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" r="89" b="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81D8-EC16-4DA5-909C-16B90E43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Team members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11F0815-0F9F-490A-8917-035AA78E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74" y="2005445"/>
            <a:ext cx="2743200" cy="274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8C860D9-80F3-4170-82D9-B5301605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17" y="2001644"/>
            <a:ext cx="2743200" cy="2743200"/>
          </a:xfrm>
          <a:prstGeom prst="rect">
            <a:avLst/>
          </a:prstGeom>
        </p:spPr>
      </p:pic>
      <p:pic>
        <p:nvPicPr>
          <p:cNvPr id="6" name="Picture 6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ECCB599A-5475-4C67-8384-39D24CE99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742" y="2001644"/>
            <a:ext cx="2743200" cy="274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DD065E-650E-447D-B0F7-14404C504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85" b="11613"/>
          <a:stretch/>
        </p:blipFill>
        <p:spPr>
          <a:xfrm>
            <a:off x="8906741" y="2001644"/>
            <a:ext cx="2743200" cy="2746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38FA65-5FD9-4CEB-8FBF-92F27C33FE2C}"/>
              </a:ext>
            </a:extLst>
          </p:cNvPr>
          <p:cNvSpPr txBox="1"/>
          <p:nvPr/>
        </p:nvSpPr>
        <p:spPr>
          <a:xfrm>
            <a:off x="169719" y="487160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cap="all" err="1">
                <a:ea typeface="+mn-lt"/>
                <a:cs typeface="+mn-lt"/>
              </a:rPr>
              <a:t>Nyat</a:t>
            </a:r>
            <a:r>
              <a:rPr lang="en-US" cap="all">
                <a:ea typeface="+mn-lt"/>
                <a:cs typeface="+mn-lt"/>
              </a:rPr>
              <a:t> ARAYA</a:t>
            </a:r>
            <a:endParaRPr lang="en-US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81851-4336-4D4D-8C06-381733365515}"/>
              </a:ext>
            </a:extLst>
          </p:cNvPr>
          <p:cNvSpPr txBox="1"/>
          <p:nvPr/>
        </p:nvSpPr>
        <p:spPr>
          <a:xfrm>
            <a:off x="3096491" y="487160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cap="all">
                <a:ea typeface="+mn-lt"/>
                <a:cs typeface="+mn-lt"/>
              </a:rPr>
              <a:t>JUSTIN BAYTOSH</a:t>
            </a:r>
            <a:endParaRPr lang="en-US"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FF0B2-BF59-4977-B7F5-519AD7912B7E}"/>
              </a:ext>
            </a:extLst>
          </p:cNvPr>
          <p:cNvSpPr txBox="1"/>
          <p:nvPr/>
        </p:nvSpPr>
        <p:spPr>
          <a:xfrm>
            <a:off x="5832763" y="4871605"/>
            <a:ext cx="29769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cap="all">
                <a:ea typeface="+mn-lt"/>
                <a:cs typeface="+mn-lt"/>
              </a:rPr>
              <a:t>MAHEDEREMARIAM BAYLEYEGN DAGNE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3C3B4-D3E3-4CCE-AF42-7F8EBF22563F}"/>
              </a:ext>
            </a:extLst>
          </p:cNvPr>
          <p:cNvSpPr txBox="1"/>
          <p:nvPr/>
        </p:nvSpPr>
        <p:spPr>
          <a:xfrm>
            <a:off x="8906741" y="4871604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cap="all">
                <a:ea typeface="+mn-lt"/>
                <a:cs typeface="+mn-lt"/>
              </a:rPr>
              <a:t>FRANK KING</a:t>
            </a:r>
            <a:endParaRPr lang="en-US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18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41F4-2CF5-4A9E-98B9-CE126814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25" y="218298"/>
            <a:ext cx="3979205" cy="14533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Background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4CFB-7414-4240-985D-FDE76A9A9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57" y="1668404"/>
            <a:ext cx="5019709" cy="418416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cs typeface="Calibri"/>
              </a:rPr>
              <a:t>The global video streaming market was valued at USD 50.11B in 2020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cs typeface="Calibri"/>
              </a:rPr>
              <a:t>Netflix currently holds the largest market share at 20%, followed by Prime Video at 16%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ea typeface="+mn-lt"/>
                <a:cs typeface="+mn-lt"/>
              </a:rPr>
              <a:t>This market is expected to expand at a compound annual growth rate (CAGR) of 21.0% from 2021 to 2028</a:t>
            </a:r>
            <a:endParaRPr lang="en-US" sz="1500"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cs typeface="Calibri"/>
              </a:rPr>
              <a:t>The popular streaming platforms have different movie offerings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cs typeface="Calibri"/>
              </a:rPr>
              <a:t>Due to different licensing agreements with movie studios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cs typeface="Calibri"/>
              </a:rPr>
              <a:t>How does a customer determine which platform has offerings most desirable to them?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cs typeface="Calibri"/>
              </a:rPr>
              <a:t>Customer demographics: age, location, gender, etc.</a:t>
            </a:r>
          </a:p>
          <a:p>
            <a:pPr lvl="1">
              <a:lnSpc>
                <a:spcPct val="90000"/>
              </a:lnSpc>
              <a:buClr>
                <a:srgbClr val="FFFFFF"/>
              </a:buClr>
            </a:pPr>
            <a:r>
              <a:rPr lang="en-US" sz="1500">
                <a:cs typeface="Calibri"/>
              </a:rPr>
              <a:t>Interests: new releases, genres, critically-acclaimed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C89A878-DCEF-4BA5-A5BB-BDF1B47B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761" y="943466"/>
            <a:ext cx="510294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9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6BCC-19D5-4E70-8398-F8A4325E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93964"/>
            <a:ext cx="5219699" cy="145626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Purpose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19086-6467-4829-9722-F9927E3C5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74699"/>
            <a:ext cx="5219699" cy="364913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The purpose of our project is to compare the movie offerings of popular streaming platforms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/>
              </a:rPr>
              <a:t>Release Date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/>
              </a:rPr>
              <a:t>Movie Rating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/>
              </a:rPr>
              <a:t>Number of Movies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This is relevant to customers and investors alike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/>
              </a:rPr>
              <a:t>Customers want to find the platform with the best movie offerings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/>
              </a:rPr>
              <a:t>Investors want their company to have better movie offerings than their competitors</a:t>
            </a:r>
          </a:p>
          <a:p>
            <a:pPr lvl="1">
              <a:buClr>
                <a:srgbClr val="FFFFFF"/>
              </a:buClr>
            </a:pPr>
            <a:endParaRPr lang="en-US">
              <a:cs typeface="Calibri"/>
            </a:endParaRPr>
          </a:p>
          <a:p>
            <a:pPr lvl="1">
              <a:buClr>
                <a:srgbClr val="FFFFFF"/>
              </a:buClr>
            </a:pPr>
            <a:endParaRPr lang="en-US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D9718E-D210-469C-9361-F0B904CB0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" r="19822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4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4FB8-E3BD-4A0D-B167-5C7124C2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04" y="371979"/>
            <a:ext cx="4366889" cy="1600415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8201-D496-402E-8AC2-28183E81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51" y="1619848"/>
            <a:ext cx="5139250" cy="3156671"/>
          </a:xfrm>
        </p:spPr>
        <p:txBody>
          <a:bodyPr>
            <a:normAutofit/>
          </a:bodyPr>
          <a:lstStyle/>
          <a:p>
            <a:pPr marL="342900" indent="-342900">
              <a:buClr>
                <a:prstClr val="white"/>
              </a:buClr>
              <a:buAutoNum type="arabicPeriod"/>
            </a:pPr>
            <a:r>
              <a:rPr lang="en-US">
                <a:ea typeface="+mn-lt"/>
                <a:cs typeface="+mn-lt"/>
              </a:rPr>
              <a:t>Which streaming platform offers recent movies?</a:t>
            </a:r>
            <a:endParaRPr lang="en-US"/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en-US">
                <a:ea typeface="+mn-lt"/>
                <a:cs typeface="+mn-lt"/>
              </a:rPr>
              <a:t>Which streaming platform offers the highest number of movies?</a:t>
            </a:r>
            <a:endParaRPr lang="en-US">
              <a:cs typeface="Calibri" panose="020F0502020204030204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en-US">
                <a:ea typeface="+mn-lt"/>
                <a:cs typeface="+mn-lt"/>
              </a:rPr>
              <a:t>Which streaming platform provides movies with better Rotten Tomatoes scores?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40EBC9-3ACB-4DF0-B644-09382BBD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594" y="1715367"/>
            <a:ext cx="6095593" cy="342877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E9EE-F58B-4048-AB8E-B09D4312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14" y="260171"/>
            <a:ext cx="3979205" cy="14533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5100-844B-4AF0-9DAA-D81D53659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05" y="679859"/>
            <a:ext cx="3989568" cy="4780934"/>
          </a:xfrm>
        </p:spPr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</a:rPr>
              <a:t>By performing these additional analyses, streaming platform customers will be able to decide which platform has the most recent, greatest quantity, and highest quality of movie offerings.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Additionally, </a:t>
            </a:r>
            <a:r>
              <a:rPr lang="en-US">
                <a:ea typeface="+mn-lt"/>
                <a:cs typeface="+mn-lt"/>
              </a:rPr>
              <a:t>investors will be able to compare their company's movie offerings to their competitors.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42F8D01-F3EC-409F-B69C-72DD20AFA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313480"/>
            <a:ext cx="6095593" cy="40688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044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18DF-6723-41C0-804B-605BDEEA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068" y="99529"/>
            <a:ext cx="6606099" cy="14533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Analysis: Movie release year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C9934-E5EA-4049-8878-9C30F837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15" y="1325630"/>
            <a:ext cx="4684726" cy="4787619"/>
          </a:xfrm>
        </p:spPr>
        <p:txBody>
          <a:bodyPr>
            <a:normAutofit/>
          </a:bodyPr>
          <a:lstStyle/>
          <a:p>
            <a:pPr marL="0" indent="0">
              <a:buClr>
                <a:srgbClr val="FFFFFF"/>
              </a:buClr>
              <a:buNone/>
            </a:pPr>
            <a:endParaRPr lang="en-US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We found that the Streaming platform that offers the most recent movies is Netflix followed by Prime video, Hulu and Disney+</a:t>
            </a:r>
            <a:endParaRPr lang="en-US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>
                <a:cs typeface="Calibri"/>
              </a:rPr>
              <a:t>Highest number of movies between 2015-2020 period 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/>
              </a:rPr>
              <a:t>Most recent movies --&gt; Netflix </a:t>
            </a: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6EF41D5-B26D-436B-A205-F6D1FC8E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015" y="1657842"/>
            <a:ext cx="6650382" cy="412871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4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AE52-436A-4645-9FC4-543E0976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964" y="-38327"/>
            <a:ext cx="5484762" cy="1608124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Analysis: Movie quantity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47C18AD-C2AB-4D48-81AF-E0A9F891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712131"/>
            <a:ext cx="6296299" cy="415823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F57B9-D2FB-4090-BD1B-0DAAFC4E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702" y="1656693"/>
            <a:ext cx="4669287" cy="4747599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Based on total number of movies, Amazon Prime Video has the largest movie offerings out of the four popular streaming platforms at 4100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/>
              </a:rPr>
              <a:t>Netflix comes in second at 3550, followed by Hulu (943), and Disney+ (922)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With this finding in mind, a customer solely interested in total number of movies would be most attracted to Amazon Prime Video.</a:t>
            </a:r>
          </a:p>
          <a:p>
            <a:pPr lvl="1"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74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9F8A-23CC-4D97-9159-07FFAB86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074" y="249828"/>
            <a:ext cx="5626910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Analysis: Movie Rating</a:t>
            </a:r>
          </a:p>
        </p:txBody>
      </p: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D1103AE3-789B-43C4-84AE-6D9D3E0C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509" y="1605691"/>
            <a:ext cx="4214656" cy="25203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2E72E97-0A22-48E7-86DE-0B8002F2A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86" y="1603898"/>
            <a:ext cx="6089314" cy="40212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92AB4-7057-41FC-B84A-E5EBD5E8FE3D}"/>
              </a:ext>
            </a:extLst>
          </p:cNvPr>
          <p:cNvSpPr txBox="1"/>
          <p:nvPr/>
        </p:nvSpPr>
        <p:spPr>
          <a:xfrm>
            <a:off x="7070560" y="4403559"/>
            <a:ext cx="49222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Based on the chart, we can see that Hulu has the highest average rating compared to the 4 popular streaming platforms</a:t>
            </a: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7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98B5-1238-4739-B1D1-0EF03EEE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5" y="68179"/>
            <a:ext cx="9118151" cy="164198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Advanced Analysis: Movie quantity &amp; age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068C-4B36-4D81-B929-8C6B935A2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8379" y="1863903"/>
            <a:ext cx="5147730" cy="3637935"/>
          </a:xfrm>
        </p:spPr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</a:rPr>
              <a:t>This identifies which streaming platform best fits movie interests by </a:t>
            </a:r>
            <a:r>
              <a:rPr lang="en-US" b="1">
                <a:ea typeface="+mn-lt"/>
                <a:cs typeface="+mn-lt"/>
              </a:rPr>
              <a:t>age</a:t>
            </a:r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The streaming platform that offers the most movies for 18+ is Prime Video, Netflix and Hulu respectively. Disney+ offers the highest number of movies for all age demographics</a:t>
            </a:r>
            <a:endParaRPr lang="en-US"/>
          </a:p>
        </p:txBody>
      </p:sp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B8C38FF-A4C1-4A06-AF77-BF03CA6D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6" y="1652273"/>
            <a:ext cx="6211843" cy="44331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92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29</TotalTime>
  <Words>621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</vt:lpstr>
      <vt:lpstr>Comparison of platform streaming platform movie offerings</vt:lpstr>
      <vt:lpstr>Background</vt:lpstr>
      <vt:lpstr>Purpose</vt:lpstr>
      <vt:lpstr>Analysis</vt:lpstr>
      <vt:lpstr>solution</vt:lpstr>
      <vt:lpstr>Analysis: Movie release year </vt:lpstr>
      <vt:lpstr>Analysis: Movie quantity</vt:lpstr>
      <vt:lpstr>Analysis: Movie Rating</vt:lpstr>
      <vt:lpstr>Advanced Analysis: Movie quantity &amp; age </vt:lpstr>
      <vt:lpstr>Advanced Analysis: MOVIE RATING &amp; MOVIE QUANTITY</vt:lpstr>
      <vt:lpstr>Advanced Analysis: MOVIE Rating &amp; MOVIE QUANTITY </vt:lpstr>
      <vt:lpstr>Conclusion</vt:lpstr>
      <vt:lpstr>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Rahel</dc:creator>
  <cp:lastModifiedBy>Mahederemariam Bayleyegn</cp:lastModifiedBy>
  <cp:revision>2</cp:revision>
  <dcterms:created xsi:type="dcterms:W3CDTF">2022-03-02T23:51:31Z</dcterms:created>
  <dcterms:modified xsi:type="dcterms:W3CDTF">2022-03-04T04:40:25Z</dcterms:modified>
</cp:coreProperties>
</file>